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4" r:id="rId2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CA"/>
    <a:srgbClr val="F0A824"/>
    <a:srgbClr val="0098B6"/>
    <a:srgbClr val="C88B00"/>
    <a:srgbClr val="E13D6B"/>
    <a:srgbClr val="313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>
        <p:scale>
          <a:sx n="95" d="100"/>
          <a:sy n="95" d="100"/>
        </p:scale>
        <p:origin x="-36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DEA94-6E24-459C-92E8-8CB3453DC963}" type="datetimeFigureOut">
              <a:rPr lang="el-GR" smtClean="0"/>
              <a:t>29/5/2018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BBC28-2B25-4146-A688-E0C4348C43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2797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56767-F5DB-42E6-B622-7070C5FA8AF3}" type="datetimeFigureOut">
              <a:rPr lang="el-GR" smtClean="0"/>
              <a:t>29/5/2018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0A88-C99C-4639-BC83-1B065D3397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2594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Organisation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 </a:t>
            </a:r>
            <a:r>
              <a:rPr lang="en-US"/>
              <a:t>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1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65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771777"/>
            <a:ext cx="4302034" cy="1608056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thanks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9863"/>
            <a:ext cx="4302034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8831"/>
            <a:ext cx="2984940" cy="150045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4939893"/>
            <a:ext cx="9144000" cy="560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88B00"/>
              </a:buClr>
              <a:buSzPct val="80000"/>
              <a:buFont typeface="Courier New" charset="0"/>
              <a:buNone/>
              <a:defRPr sz="3600" b="0" kern="1200">
                <a:solidFill>
                  <a:srgbClr val="C88B00"/>
                </a:solidFill>
                <a:latin typeface="Candara" charset="0"/>
                <a:ea typeface="Candara" charset="0"/>
                <a:cs typeface="Candara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20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8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Organisation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 </a:t>
            </a:r>
            <a:r>
              <a:rPr lang="en-US"/>
              <a:t>and location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Organisation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 </a:t>
            </a:r>
            <a:r>
              <a:rPr lang="en-US"/>
              <a:t>and location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IE" dirty="0"/>
              <a:t>Presentation 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8260" y="1825625"/>
            <a:ext cx="852554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/>
            </a:pPr>
            <a:r>
              <a:rPr lang="en-US" dirty="0"/>
              <a:t>Topic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/>
            </a:pPr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7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1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3124"/>
            <a:ext cx="10515600" cy="938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dirty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41" y="5959916"/>
            <a:ext cx="1577292" cy="7928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gradFill flip="none" rotWithShape="1">
              <a:gsLst>
                <a:gs pos="52000">
                  <a:srgbClr val="00A8CA"/>
                </a:gs>
                <a:gs pos="0">
                  <a:srgbClr val="F0A824"/>
                </a:gs>
                <a:gs pos="100000">
                  <a:srgbClr val="E13D6B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59" r:id="rId5"/>
    <p:sldLayoutId id="2147483660" r:id="rId6"/>
    <p:sldLayoutId id="2147483664" r:id="rId7"/>
    <p:sldLayoutId id="2147483650" r:id="rId8"/>
    <p:sldLayoutId id="2147483652" r:id="rId9"/>
    <p:sldLayoutId id="2147483654" r:id="rId10"/>
    <p:sldLayoutId id="2147483655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8CA"/>
          </a:solidFill>
          <a:latin typeface="Candara" charset="0"/>
          <a:ea typeface="Candara" charset="0"/>
          <a:cs typeface="Candara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C88B00"/>
        </a:buClr>
        <a:buSzPct val="80000"/>
        <a:buFont typeface="Courier New" charset="0"/>
        <a:buChar char="o"/>
        <a:defRPr sz="2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24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20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1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1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156073" y="5306573"/>
            <a:ext cx="3124199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dirty="0">
                <a:latin typeface="Calibri" charset="0"/>
              </a:rPr>
              <a:t>Protocol Interoperability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56072" y="3477773"/>
            <a:ext cx="3124201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b="1" dirty="0">
                <a:latin typeface="Calibri" charset="0"/>
              </a:rPr>
              <a:t>Knowledge/Awareness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56072" y="4087373"/>
            <a:ext cx="3124201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dirty="0">
                <a:latin typeface="Calibri" charset="0"/>
              </a:rPr>
              <a:t>Information Interoperability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156073" y="4696973"/>
            <a:ext cx="3124200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dirty="0">
                <a:latin typeface="Calibri" charset="0"/>
              </a:rPr>
              <a:t>Data Object/Model Interoperability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56073" y="5916173"/>
            <a:ext cx="3124199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dirty="0">
                <a:latin typeface="Calibri" charset="0"/>
              </a:rPr>
              <a:t>Physical Interoperability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56072" y="2517335"/>
            <a:ext cx="3124201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dirty="0">
                <a:latin typeface="Calibri" charset="0"/>
              </a:rPr>
              <a:t>Aligned Procedures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156072" y="1907735"/>
            <a:ext cx="3124201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dirty="0">
                <a:latin typeface="Calibri" charset="0"/>
              </a:rPr>
              <a:t>Aligned Operations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56072" y="1298135"/>
            <a:ext cx="3124201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>
              <a:spcBef>
                <a:spcPct val="0"/>
              </a:spcBef>
            </a:pPr>
            <a:r>
              <a:rPr lang="it-IT" sz="1600" dirty="0">
                <a:latin typeface="Calibri" charset="0"/>
              </a:rPr>
              <a:t>Harmonised </a:t>
            </a:r>
            <a:r>
              <a:rPr lang="it-IT" sz="1600" dirty="0" smtClean="0">
                <a:latin typeface="Calibri" charset="0"/>
              </a:rPr>
              <a:t>Strategy/Doctrines</a:t>
            </a:r>
            <a:endParaRPr lang="it-IT" sz="1600" dirty="0">
              <a:latin typeface="Calibri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56072" y="3279335"/>
            <a:ext cx="4191000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848600" y="3355535"/>
            <a:ext cx="0" cy="2971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63994" y="1298135"/>
            <a:ext cx="0" cy="1905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18472" y="4498535"/>
            <a:ext cx="163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Technical </a:t>
            </a:r>
          </a:p>
          <a:p>
            <a:pPr algn="ctr"/>
            <a:r>
              <a:rPr lang="en-US" i="1" dirty="0" smtClean="0"/>
              <a:t>Interoperability</a:t>
            </a:r>
            <a:endParaRPr lang="el-GR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70872" y="1831535"/>
            <a:ext cx="163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Organizational</a:t>
            </a:r>
          </a:p>
          <a:p>
            <a:pPr algn="ctr"/>
            <a:r>
              <a:rPr lang="en-US" i="1" dirty="0" smtClean="0"/>
              <a:t>Interoperability</a:t>
            </a:r>
            <a:endParaRPr lang="el-GR" i="1" dirty="0"/>
          </a:p>
        </p:txBody>
      </p:sp>
      <p:pic>
        <p:nvPicPr>
          <p:cNvPr id="18" name="Picture 8" descr="http://gotze.eu/wp-content/uploads/2010/12/eif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4535"/>
            <a:ext cx="2264501" cy="15240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flipV="1">
            <a:off x="3505200" y="1298135"/>
            <a:ext cx="632941" cy="1734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66404" y="1522711"/>
            <a:ext cx="597115" cy="2046473"/>
          </a:xfrm>
          <a:custGeom>
            <a:avLst/>
            <a:gdLst>
              <a:gd name="connsiteX0" fmla="*/ 18691 w 575095"/>
              <a:gd name="connsiteY0" fmla="*/ 1978325 h 1978325"/>
              <a:gd name="connsiteX1" fmla="*/ 27317 w 575095"/>
              <a:gd name="connsiteY1" fmla="*/ 1365849 h 1978325"/>
              <a:gd name="connsiteX2" fmla="*/ 182593 w 575095"/>
              <a:gd name="connsiteY2" fmla="*/ 1866181 h 1978325"/>
              <a:gd name="connsiteX3" fmla="*/ 130834 w 575095"/>
              <a:gd name="connsiteY3" fmla="*/ 1063925 h 1978325"/>
              <a:gd name="connsiteX4" fmla="*/ 329242 w 575095"/>
              <a:gd name="connsiteY4" fmla="*/ 1736785 h 1978325"/>
              <a:gd name="connsiteX5" fmla="*/ 234351 w 575095"/>
              <a:gd name="connsiteY5" fmla="*/ 805132 h 1978325"/>
              <a:gd name="connsiteX6" fmla="*/ 450011 w 575095"/>
              <a:gd name="connsiteY6" fmla="*/ 1564257 h 1978325"/>
              <a:gd name="connsiteX7" fmla="*/ 346495 w 575095"/>
              <a:gd name="connsiteY7" fmla="*/ 563593 h 1978325"/>
              <a:gd name="connsiteX8" fmla="*/ 544902 w 575095"/>
              <a:gd name="connsiteY8" fmla="*/ 1193321 h 1978325"/>
              <a:gd name="connsiteX9" fmla="*/ 441385 w 575095"/>
              <a:gd name="connsiteY9" fmla="*/ 253042 h 1978325"/>
              <a:gd name="connsiteX10" fmla="*/ 562155 w 575095"/>
              <a:gd name="connsiteY10" fmla="*/ 434196 h 1978325"/>
              <a:gd name="connsiteX11" fmla="*/ 519023 w 575095"/>
              <a:gd name="connsiteY11" fmla="*/ 63260 h 1978325"/>
              <a:gd name="connsiteX12" fmla="*/ 493144 w 575095"/>
              <a:gd name="connsiteY12" fmla="*/ 54634 h 19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095" h="1978325">
                <a:moveTo>
                  <a:pt x="18691" y="1978325"/>
                </a:moveTo>
                <a:cubicBezTo>
                  <a:pt x="9345" y="1681432"/>
                  <a:pt x="0" y="1384540"/>
                  <a:pt x="27317" y="1365849"/>
                </a:cubicBezTo>
                <a:cubicBezTo>
                  <a:pt x="54634" y="1347158"/>
                  <a:pt x="165340" y="1916502"/>
                  <a:pt x="182593" y="1866181"/>
                </a:cubicBezTo>
                <a:cubicBezTo>
                  <a:pt x="199846" y="1815860"/>
                  <a:pt x="106393" y="1085491"/>
                  <a:pt x="130834" y="1063925"/>
                </a:cubicBezTo>
                <a:cubicBezTo>
                  <a:pt x="155276" y="1042359"/>
                  <a:pt x="311989" y="1779917"/>
                  <a:pt x="329242" y="1736785"/>
                </a:cubicBezTo>
                <a:cubicBezTo>
                  <a:pt x="346495" y="1693653"/>
                  <a:pt x="214223" y="833887"/>
                  <a:pt x="234351" y="805132"/>
                </a:cubicBezTo>
                <a:cubicBezTo>
                  <a:pt x="254479" y="776377"/>
                  <a:pt x="431320" y="1604514"/>
                  <a:pt x="450011" y="1564257"/>
                </a:cubicBezTo>
                <a:cubicBezTo>
                  <a:pt x="468702" y="1524000"/>
                  <a:pt x="330680" y="625416"/>
                  <a:pt x="346495" y="563593"/>
                </a:cubicBezTo>
                <a:cubicBezTo>
                  <a:pt x="362310" y="501770"/>
                  <a:pt x="529087" y="1245079"/>
                  <a:pt x="544902" y="1193321"/>
                </a:cubicBezTo>
                <a:cubicBezTo>
                  <a:pt x="560717" y="1141563"/>
                  <a:pt x="438510" y="379563"/>
                  <a:pt x="441385" y="253042"/>
                </a:cubicBezTo>
                <a:cubicBezTo>
                  <a:pt x="444260" y="126521"/>
                  <a:pt x="549215" y="465826"/>
                  <a:pt x="562155" y="434196"/>
                </a:cubicBezTo>
                <a:cubicBezTo>
                  <a:pt x="575095" y="402566"/>
                  <a:pt x="530525" y="126520"/>
                  <a:pt x="519023" y="63260"/>
                </a:cubicBezTo>
                <a:cubicBezTo>
                  <a:pt x="507521" y="0"/>
                  <a:pt x="498895" y="46008"/>
                  <a:pt x="493144" y="54634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05200" y="4498535"/>
            <a:ext cx="60960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526765" y="3568320"/>
            <a:ext cx="612477" cy="2590800"/>
          </a:xfrm>
          <a:custGeom>
            <a:avLst/>
            <a:gdLst>
              <a:gd name="connsiteX0" fmla="*/ 56073 w 612477"/>
              <a:gd name="connsiteY0" fmla="*/ 235789 h 2590800"/>
              <a:gd name="connsiteX1" fmla="*/ 202722 w 612477"/>
              <a:gd name="connsiteY1" fmla="*/ 149524 h 2590800"/>
              <a:gd name="connsiteX2" fmla="*/ 38820 w 612477"/>
              <a:gd name="connsiteY2" fmla="*/ 485955 h 2590800"/>
              <a:gd name="connsiteX3" fmla="*/ 392503 w 612477"/>
              <a:gd name="connsiteY3" fmla="*/ 71887 h 2590800"/>
              <a:gd name="connsiteX4" fmla="*/ 30193 w 612477"/>
              <a:gd name="connsiteY4" fmla="*/ 770626 h 2590800"/>
              <a:gd name="connsiteX5" fmla="*/ 573658 w 612477"/>
              <a:gd name="connsiteY5" fmla="*/ 37381 h 2590800"/>
              <a:gd name="connsiteX6" fmla="*/ 73326 w 612477"/>
              <a:gd name="connsiteY6" fmla="*/ 994913 h 2590800"/>
              <a:gd name="connsiteX7" fmla="*/ 582284 w 612477"/>
              <a:gd name="connsiteY7" fmla="*/ 339306 h 2590800"/>
              <a:gd name="connsiteX8" fmla="*/ 133710 w 612477"/>
              <a:gd name="connsiteY8" fmla="*/ 1227826 h 2590800"/>
              <a:gd name="connsiteX9" fmla="*/ 599537 w 612477"/>
              <a:gd name="connsiteY9" fmla="*/ 615351 h 2590800"/>
              <a:gd name="connsiteX10" fmla="*/ 211348 w 612477"/>
              <a:gd name="connsiteY10" fmla="*/ 1434860 h 2590800"/>
              <a:gd name="connsiteX11" fmla="*/ 582284 w 612477"/>
              <a:gd name="connsiteY11" fmla="*/ 917275 h 2590800"/>
              <a:gd name="connsiteX12" fmla="*/ 254480 w 612477"/>
              <a:gd name="connsiteY12" fmla="*/ 1616015 h 2590800"/>
              <a:gd name="connsiteX13" fmla="*/ 590910 w 612477"/>
              <a:gd name="connsiteY13" fmla="*/ 1219200 h 2590800"/>
              <a:gd name="connsiteX14" fmla="*/ 323492 w 612477"/>
              <a:gd name="connsiteY14" fmla="*/ 1797170 h 2590800"/>
              <a:gd name="connsiteX15" fmla="*/ 599537 w 612477"/>
              <a:gd name="connsiteY15" fmla="*/ 1512498 h 2590800"/>
              <a:gd name="connsiteX16" fmla="*/ 383877 w 612477"/>
              <a:gd name="connsiteY16" fmla="*/ 1995577 h 2590800"/>
              <a:gd name="connsiteX17" fmla="*/ 599537 w 612477"/>
              <a:gd name="connsiteY17" fmla="*/ 1805796 h 2590800"/>
              <a:gd name="connsiteX18" fmla="*/ 435635 w 612477"/>
              <a:gd name="connsiteY18" fmla="*/ 2219864 h 2590800"/>
              <a:gd name="connsiteX19" fmla="*/ 590910 w 612477"/>
              <a:gd name="connsiteY19" fmla="*/ 2081841 h 2590800"/>
              <a:gd name="connsiteX20" fmla="*/ 487393 w 612477"/>
              <a:gd name="connsiteY20" fmla="*/ 2392392 h 2590800"/>
              <a:gd name="connsiteX21" fmla="*/ 599537 w 612477"/>
              <a:gd name="connsiteY21" fmla="*/ 2297502 h 2590800"/>
              <a:gd name="connsiteX22" fmla="*/ 556405 w 612477"/>
              <a:gd name="connsiteY22" fmla="*/ 2504536 h 2590800"/>
              <a:gd name="connsiteX23" fmla="*/ 547778 w 612477"/>
              <a:gd name="connsiteY23" fmla="*/ 2564921 h 2590800"/>
              <a:gd name="connsiteX24" fmla="*/ 590910 w 612477"/>
              <a:gd name="connsiteY24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477" h="2590800">
                <a:moveTo>
                  <a:pt x="56073" y="235789"/>
                </a:moveTo>
                <a:cubicBezTo>
                  <a:pt x="130835" y="171809"/>
                  <a:pt x="205597" y="107830"/>
                  <a:pt x="202722" y="149524"/>
                </a:cubicBezTo>
                <a:cubicBezTo>
                  <a:pt x="199847" y="191218"/>
                  <a:pt x="7190" y="498895"/>
                  <a:pt x="38820" y="485955"/>
                </a:cubicBezTo>
                <a:cubicBezTo>
                  <a:pt x="70450" y="473016"/>
                  <a:pt x="393941" y="24442"/>
                  <a:pt x="392503" y="71887"/>
                </a:cubicBezTo>
                <a:cubicBezTo>
                  <a:pt x="391065" y="119332"/>
                  <a:pt x="0" y="776377"/>
                  <a:pt x="30193" y="770626"/>
                </a:cubicBezTo>
                <a:cubicBezTo>
                  <a:pt x="60386" y="764875"/>
                  <a:pt x="566469" y="0"/>
                  <a:pt x="573658" y="37381"/>
                </a:cubicBezTo>
                <a:cubicBezTo>
                  <a:pt x="580847" y="74762"/>
                  <a:pt x="71888" y="944592"/>
                  <a:pt x="73326" y="994913"/>
                </a:cubicBezTo>
                <a:cubicBezTo>
                  <a:pt x="74764" y="1045234"/>
                  <a:pt x="572220" y="300487"/>
                  <a:pt x="582284" y="339306"/>
                </a:cubicBezTo>
                <a:cubicBezTo>
                  <a:pt x="592348" y="378125"/>
                  <a:pt x="130835" y="1181819"/>
                  <a:pt x="133710" y="1227826"/>
                </a:cubicBezTo>
                <a:cubicBezTo>
                  <a:pt x="136585" y="1273833"/>
                  <a:pt x="586597" y="580845"/>
                  <a:pt x="599537" y="615351"/>
                </a:cubicBezTo>
                <a:cubicBezTo>
                  <a:pt x="612477" y="649857"/>
                  <a:pt x="214223" y="1384539"/>
                  <a:pt x="211348" y="1434860"/>
                </a:cubicBezTo>
                <a:cubicBezTo>
                  <a:pt x="208473" y="1485181"/>
                  <a:pt x="575095" y="887083"/>
                  <a:pt x="582284" y="917275"/>
                </a:cubicBezTo>
                <a:cubicBezTo>
                  <a:pt x="589473" y="947467"/>
                  <a:pt x="253042" y="1565694"/>
                  <a:pt x="254480" y="1616015"/>
                </a:cubicBezTo>
                <a:cubicBezTo>
                  <a:pt x="255918" y="1666336"/>
                  <a:pt x="579408" y="1189008"/>
                  <a:pt x="590910" y="1219200"/>
                </a:cubicBezTo>
                <a:cubicBezTo>
                  <a:pt x="602412" y="1249392"/>
                  <a:pt x="322054" y="1748287"/>
                  <a:pt x="323492" y="1797170"/>
                </a:cubicBezTo>
                <a:cubicBezTo>
                  <a:pt x="324930" y="1846053"/>
                  <a:pt x="589473" y="1479430"/>
                  <a:pt x="599537" y="1512498"/>
                </a:cubicBezTo>
                <a:cubicBezTo>
                  <a:pt x="609601" y="1545566"/>
                  <a:pt x="383877" y="1946694"/>
                  <a:pt x="383877" y="1995577"/>
                </a:cubicBezTo>
                <a:cubicBezTo>
                  <a:pt x="383877" y="2044460"/>
                  <a:pt x="590911" y="1768415"/>
                  <a:pt x="599537" y="1805796"/>
                </a:cubicBezTo>
                <a:cubicBezTo>
                  <a:pt x="608163" y="1843177"/>
                  <a:pt x="437073" y="2173857"/>
                  <a:pt x="435635" y="2219864"/>
                </a:cubicBezTo>
                <a:cubicBezTo>
                  <a:pt x="434197" y="2265871"/>
                  <a:pt x="582284" y="2053086"/>
                  <a:pt x="590910" y="2081841"/>
                </a:cubicBezTo>
                <a:cubicBezTo>
                  <a:pt x="599536" y="2110596"/>
                  <a:pt x="485955" y="2356449"/>
                  <a:pt x="487393" y="2392392"/>
                </a:cubicBezTo>
                <a:cubicBezTo>
                  <a:pt x="488831" y="2428335"/>
                  <a:pt x="588035" y="2278811"/>
                  <a:pt x="599537" y="2297502"/>
                </a:cubicBezTo>
                <a:cubicBezTo>
                  <a:pt x="611039" y="2316193"/>
                  <a:pt x="565031" y="2459966"/>
                  <a:pt x="556405" y="2504536"/>
                </a:cubicBezTo>
                <a:cubicBezTo>
                  <a:pt x="547779" y="2549106"/>
                  <a:pt x="542027" y="2550544"/>
                  <a:pt x="547778" y="2564921"/>
                </a:cubicBezTo>
                <a:cubicBezTo>
                  <a:pt x="553529" y="2579298"/>
                  <a:pt x="590910" y="2590800"/>
                  <a:pt x="590910" y="25908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</a:t>
            </a:r>
            <a:endParaRPr lang="en-US" baseline="30000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</p:spPr>
        <p:txBody>
          <a:bodyPr/>
          <a:lstStyle/>
          <a:p>
            <a:r>
              <a:rPr lang="en-US" dirty="0" smtClean="0"/>
              <a:t>IN-PREP Plenary Berlin</a:t>
            </a:r>
            <a:r>
              <a:rPr lang="en-US" dirty="0"/>
              <a:t>, February 19</a:t>
            </a:r>
            <a:r>
              <a:rPr lang="en-US" baseline="30000" dirty="0"/>
              <a:t>th</a:t>
            </a:r>
            <a:r>
              <a:rPr lang="en-US" dirty="0"/>
              <a:t>-21</a:t>
            </a:r>
            <a:r>
              <a:rPr lang="en-US" baseline="30000" dirty="0"/>
              <a:t>th </a:t>
            </a:r>
            <a:r>
              <a:rPr lang="en-US" baseline="30000" dirty="0" smtClean="0"/>
              <a:t> </a:t>
            </a:r>
            <a:r>
              <a:rPr lang="en-US" dirty="0" smtClean="0"/>
              <a:t>2018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15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Candara</vt:lpstr>
      <vt:lpstr>Courier New</vt:lpstr>
      <vt:lpstr>Times New Roman</vt:lpstr>
      <vt:lpstr>Office Theme</vt:lpstr>
      <vt:lpstr>Interoperability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Spyros Evangelatos</dc:creator>
  <cp:lastModifiedBy>Johanna Varghese</cp:lastModifiedBy>
  <cp:revision>48</cp:revision>
  <cp:lastPrinted>2018-05-29T10:31:32Z</cp:lastPrinted>
  <dcterms:created xsi:type="dcterms:W3CDTF">2017-07-19T14:19:16Z</dcterms:created>
  <dcterms:modified xsi:type="dcterms:W3CDTF">2018-05-29T17:37:16Z</dcterms:modified>
</cp:coreProperties>
</file>