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0" r:id="rId3"/>
    <p:sldId id="281" r:id="rId4"/>
    <p:sldId id="282" r:id="rId5"/>
    <p:sldId id="268" r:id="rId6"/>
    <p:sldId id="269" r:id="rId7"/>
    <p:sldId id="270" r:id="rId8"/>
    <p:sldId id="277" r:id="rId9"/>
    <p:sldId id="272" r:id="rId10"/>
    <p:sldId id="273" r:id="rId11"/>
    <p:sldId id="274" r:id="rId12"/>
    <p:sldId id="275" r:id="rId13"/>
    <p:sldId id="276" r:id="rId14"/>
    <p:sldId id="278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CA"/>
    <a:srgbClr val="F0A824"/>
    <a:srgbClr val="0098B6"/>
    <a:srgbClr val="C88B00"/>
    <a:srgbClr val="E13D6B"/>
    <a:srgbClr val="313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>
        <p:scale>
          <a:sx n="120" d="100"/>
          <a:sy n="120" d="100"/>
        </p:scale>
        <p:origin x="84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DEA94-6E24-459C-92E8-8CB3453DC963}" type="datetimeFigureOut">
              <a:rPr lang="el-GR" smtClean="0"/>
              <a:t>4/9/17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BBC28-2B25-4146-A688-E0C4348C43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2797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56767-F5DB-42E6-B622-7070C5FA8AF3}" type="datetimeFigureOut">
              <a:rPr lang="el-GR" smtClean="0"/>
              <a:t>4/9/17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0A88-C99C-4639-BC83-1B065D3397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2594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programme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 smtClean="0">
                <a:solidFill>
                  <a:schemeClr val="bg1"/>
                </a:solidFill>
                <a:effectLst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Organisation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smtClean="0"/>
              <a:t>Insert presentation date </a:t>
            </a:r>
            <a:r>
              <a:rPr lang="en-US" smtClean="0"/>
              <a:t>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1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65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771777"/>
            <a:ext cx="9144000" cy="115100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thanks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4860"/>
            <a:ext cx="9144000" cy="560059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0" y="1088831"/>
            <a:ext cx="2984940" cy="150045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524000" y="4939893"/>
            <a:ext cx="9144000" cy="560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88B00"/>
              </a:buClr>
              <a:buSzPct val="80000"/>
              <a:buFont typeface="Courier New" charset="0"/>
              <a:buNone/>
              <a:defRPr sz="3600" b="0" kern="1200">
                <a:solidFill>
                  <a:srgbClr val="C88B00"/>
                </a:solidFill>
                <a:latin typeface="Candara" charset="0"/>
                <a:ea typeface="Candara" charset="0"/>
                <a:cs typeface="Candara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20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8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88B00"/>
              </a:buClr>
              <a:buSzPct val="80000"/>
              <a:buFont typeface="Courier New" charset="0"/>
              <a:buNone/>
              <a:defRPr sz="1600" kern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07521" y="5018670"/>
            <a:ext cx="4806950" cy="57474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Presenter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07521" y="5664595"/>
            <a:ext cx="4806950" cy="41464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Organisation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programme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 smtClean="0">
                <a:solidFill>
                  <a:schemeClr val="bg1"/>
                </a:solidFill>
                <a:effectLst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Organisation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smtClean="0"/>
              <a:t>Insert presentation date </a:t>
            </a:r>
            <a:r>
              <a:rPr lang="en-US" smtClean="0"/>
              <a:t>and location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256905"/>
            <a:ext cx="12192000" cy="601095"/>
          </a:xfrm>
          <a:prstGeom prst="rect">
            <a:avLst/>
          </a:prstGeom>
          <a:solidFill>
            <a:srgbClr val="313D8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9502" y="2315269"/>
            <a:ext cx="9144000" cy="97401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9502" y="3381355"/>
            <a:ext cx="9144000" cy="560059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Presentation Subtitle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" y="679583"/>
            <a:ext cx="2984940" cy="1500459"/>
          </a:xfrm>
          <a:prstGeom prst="rect">
            <a:avLst/>
          </a:prstGeom>
        </p:spPr>
      </p:pic>
      <p:pic>
        <p:nvPicPr>
          <p:cNvPr id="1025" name="Picture 9" descr="G:\PR\Current Clients\Horizon 2020\EU logo\eu_flag-20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4234" y="6360602"/>
            <a:ext cx="5969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5591502" y="6326620"/>
            <a:ext cx="5822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This project has received funding from the European Union’s Horizon 2020 research and innovation </a:t>
            </a:r>
            <a:r>
              <a:rPr lang="en-US" sz="12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programme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 under grant agreement No 740627.</a:t>
            </a:r>
            <a:r>
              <a:rPr lang="en-GB" sz="1200" dirty="0" smtClean="0">
                <a:solidFill>
                  <a:schemeClr val="bg1"/>
                </a:solidFill>
                <a:effectLst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9502" y="4163260"/>
            <a:ext cx="4806950" cy="574749"/>
          </a:xfrm>
        </p:spPr>
        <p:txBody>
          <a:bodyPr anchor="ctr"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Presenter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19502" y="4809185"/>
            <a:ext cx="4806950" cy="414643"/>
          </a:xfrm>
        </p:spPr>
        <p:txBody>
          <a:bodyPr anchor="ctr">
            <a:noAutofit/>
          </a:bodyPr>
          <a:lstStyle>
            <a:lvl1pPr marL="0" indent="0" algn="l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Organisation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8548577" y="5224463"/>
            <a:ext cx="3462448" cy="911225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smtClean="0"/>
              <a:t>Insert presentation date </a:t>
            </a:r>
            <a:r>
              <a:rPr lang="en-US" smtClean="0"/>
              <a:t>and location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1848" y="1310839"/>
            <a:ext cx="5969876" cy="142185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Break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848" y="2868941"/>
            <a:ext cx="5118538" cy="560059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C88B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4" y="5497033"/>
            <a:ext cx="2369829" cy="11912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IE" dirty="0" smtClean="0"/>
              <a:t>Presentation Contents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8260" y="1825625"/>
            <a:ext cx="852554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lang="en-US" dirty="0" smtClean="0"/>
              <a:t>Topic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88B00"/>
              </a:buClr>
              <a:buSzPct val="80000"/>
              <a:buFont typeface="Courier New" charset="0"/>
              <a:buNone/>
              <a:tabLst/>
              <a:defRPr/>
            </a:pPr>
            <a:r>
              <a:rPr lang="en-US" dirty="0" smtClean="0"/>
              <a:t>Topic</a:t>
            </a:r>
          </a:p>
          <a:p>
            <a:pPr lvl="0"/>
            <a:r>
              <a:rPr lang="en-US" dirty="0" smtClean="0"/>
              <a:t>Topic</a:t>
            </a:r>
          </a:p>
          <a:p>
            <a:pPr lvl="0"/>
            <a:r>
              <a:rPr lang="en-US" dirty="0" smtClean="0"/>
              <a:t>Topic</a:t>
            </a:r>
          </a:p>
          <a:p>
            <a:pPr lvl="0"/>
            <a:r>
              <a:rPr lang="en-US" dirty="0" smtClean="0"/>
              <a:t>Topic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72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34814"/>
            <a:ext cx="105156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8B6"/>
                </a:gs>
                <a:gs pos="100000">
                  <a:srgbClr val="0098B6">
                    <a:alpha val="0"/>
                  </a:srgbClr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1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3124"/>
            <a:ext cx="10515600" cy="938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7691" y="6419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19410"/>
            <a:ext cx="727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ndara" charset="0"/>
                <a:ea typeface="Candara" charset="0"/>
                <a:cs typeface="Candara" charset="0"/>
              </a:defRPr>
            </a:lvl1pPr>
          </a:lstStyle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141" y="5959916"/>
            <a:ext cx="1577292" cy="792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50800">
            <a:gradFill flip="none" rotWithShape="1">
              <a:gsLst>
                <a:gs pos="52000">
                  <a:srgbClr val="00A8CA"/>
                </a:gs>
                <a:gs pos="0">
                  <a:srgbClr val="F0A824"/>
                </a:gs>
                <a:gs pos="100000">
                  <a:srgbClr val="E13D6B"/>
                </a:gs>
              </a:gsLst>
              <a:lin ang="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59" r:id="rId5"/>
    <p:sldLayoutId id="2147483660" r:id="rId6"/>
    <p:sldLayoutId id="2147483664" r:id="rId7"/>
    <p:sldLayoutId id="2147483650" r:id="rId8"/>
    <p:sldLayoutId id="2147483652" r:id="rId9"/>
    <p:sldLayoutId id="2147483654" r:id="rId10"/>
    <p:sldLayoutId id="2147483655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8CA"/>
          </a:solidFill>
          <a:latin typeface="Candara" charset="0"/>
          <a:ea typeface="Candara" charset="0"/>
          <a:cs typeface="Candara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88B00"/>
        </a:buClr>
        <a:buSzPct val="80000"/>
        <a:buFont typeface="Courier New" charset="0"/>
        <a:buChar char="o"/>
        <a:defRPr sz="2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24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20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1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88B00"/>
        </a:buClr>
        <a:buSzPct val="80000"/>
        <a:buFont typeface="Courier New" charset="0"/>
        <a:buChar char="o"/>
        <a:defRPr sz="1800" kern="1200">
          <a:solidFill>
            <a:schemeClr val="tx2"/>
          </a:solidFill>
          <a:latin typeface="Candara" charset="0"/>
          <a:ea typeface="Candara" charset="0"/>
          <a:cs typeface="Candar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IN-PREP TITLE SLIDE 1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847" y="1310839"/>
            <a:ext cx="6474617" cy="1421851"/>
          </a:xfrm>
        </p:spPr>
        <p:txBody>
          <a:bodyPr/>
          <a:lstStyle/>
          <a:p>
            <a:r>
              <a:rPr lang="en-US" dirty="0" smtClean="0"/>
              <a:t>Slide Break (Content)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847" y="1310839"/>
            <a:ext cx="6357659" cy="1421851"/>
          </a:xfrm>
        </p:spPr>
        <p:txBody>
          <a:bodyPr/>
          <a:lstStyle/>
          <a:p>
            <a:r>
              <a:rPr lang="en-US" dirty="0"/>
              <a:t>Slide Break (Content)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Format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12</a:t>
            </a:fld>
            <a:endParaRPr lang="el-GR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13476"/>
              </p:ext>
            </p:extLst>
          </p:nvPr>
        </p:nvGraphicFramePr>
        <p:xfrm>
          <a:off x="1308345" y="2157225"/>
          <a:ext cx="9344083" cy="32108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53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50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2161">
                <a:tc>
                  <a:txBody>
                    <a:bodyPr/>
                    <a:lstStyle/>
                    <a:p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Column 1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Column 2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Column 3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Column 4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Column 5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Column 6</a:t>
                      </a:r>
                      <a:endParaRPr lang="en-US" sz="1400" b="0" cap="none" spc="-20" baseline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009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161">
                <a:tc>
                  <a:txBody>
                    <a:bodyPr/>
                    <a:lstStyle/>
                    <a:p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Row one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C88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48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66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75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45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66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34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161">
                <a:tc>
                  <a:txBody>
                    <a:bodyPr/>
                    <a:lstStyle/>
                    <a:p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Row</a:t>
                      </a:r>
                      <a:r>
                        <a:rPr lang="en-US" sz="1400" cap="none" spc="-2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two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C88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75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89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58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48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66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161">
                <a:tc>
                  <a:txBody>
                    <a:bodyPr/>
                    <a:lstStyle/>
                    <a:p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Row three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C88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66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34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55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75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161">
                <a:tc>
                  <a:txBody>
                    <a:bodyPr/>
                    <a:lstStyle/>
                    <a:p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Row four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C88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55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70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84</a:t>
                      </a:r>
                      <a:endParaRPr lang="en-US" sz="1400" b="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52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55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cap="none" spc="-20" dirty="0">
                          <a:latin typeface="Calibri" charset="0"/>
                          <a:ea typeface="Calibri" charset="0"/>
                          <a:cs typeface="Calibri" charset="0"/>
                        </a:rPr>
                        <a:t>35</a:t>
                      </a:r>
                      <a:endParaRPr lang="en-US" sz="1400" cap="none" spc="-2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2013" marR="102013" marT="54965" marB="5496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Format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13</a:t>
            </a:fld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30179"/>
              </p:ext>
            </p:extLst>
          </p:nvPr>
        </p:nvGraphicFramePr>
        <p:xfrm>
          <a:off x="1600278" y="1758103"/>
          <a:ext cx="8991445" cy="4374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376">
                  <a:extLst>
                    <a:ext uri="{9D8B030D-6E8A-4147-A177-3AD203B41FA5}">
                      <a16:colId xmlns:a16="http://schemas.microsoft.com/office/drawing/2014/main" xmlns="" val="1462540832"/>
                    </a:ext>
                  </a:extLst>
                </a:gridCol>
                <a:gridCol w="7311248">
                  <a:extLst>
                    <a:ext uri="{9D8B030D-6E8A-4147-A177-3AD203B41FA5}">
                      <a16:colId xmlns:a16="http://schemas.microsoft.com/office/drawing/2014/main" xmlns="" val="1990919583"/>
                    </a:ext>
                  </a:extLst>
                </a:gridCol>
                <a:gridCol w="908821">
                  <a:extLst>
                    <a:ext uri="{9D8B030D-6E8A-4147-A177-3AD203B41FA5}">
                      <a16:colId xmlns:a16="http://schemas.microsoft.com/office/drawing/2014/main" xmlns="" val="807769303"/>
                    </a:ext>
                  </a:extLst>
                </a:gridCol>
              </a:tblGrid>
              <a:tr h="376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WP7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0098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Leader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0098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5265292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T7.1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539698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T7.2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123645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T7.3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182826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T7.4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6567774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T7.5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897891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T7.6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990694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T7.7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652170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T7.8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545468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T7.9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7204627"/>
                  </a:ext>
                </a:extLst>
              </a:tr>
              <a:tr h="3998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T7.10</a:t>
                      </a:r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058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71777"/>
            <a:ext cx="9144000" cy="1151007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4860"/>
            <a:ext cx="9144000" cy="560059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IN-PREP TITLE SLIDE 2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IN-PREP TITLE SLIDE 3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</a:p>
          <a:p>
            <a:r>
              <a:rPr lang="en-US" dirty="0" smtClean="0"/>
              <a:t>Topic</a:t>
            </a:r>
          </a:p>
          <a:p>
            <a:r>
              <a:rPr lang="en-US" dirty="0" smtClean="0"/>
              <a:t>Topic</a:t>
            </a:r>
          </a:p>
          <a:p>
            <a:r>
              <a:rPr lang="en-US" dirty="0" smtClean="0"/>
              <a:t>Topic</a:t>
            </a:r>
          </a:p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2200940" y="1956391"/>
            <a:ext cx="552892" cy="552892"/>
          </a:xfrm>
          <a:prstGeom prst="ellipse">
            <a:avLst/>
          </a:prstGeom>
          <a:solidFill>
            <a:srgbClr val="F0A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1</a:t>
            </a:r>
            <a:endParaRPr lang="en-US" sz="3600" b="1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0940" y="2708642"/>
            <a:ext cx="552892" cy="5528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0940" y="3460893"/>
            <a:ext cx="552892" cy="574160"/>
            <a:chOff x="2200940" y="3487476"/>
            <a:chExt cx="552892" cy="574160"/>
          </a:xfrm>
        </p:grpSpPr>
        <p:sp>
          <p:nvSpPr>
            <p:cNvPr id="8" name="Oval 7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rgbClr val="F0A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07265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00940" y="4234412"/>
            <a:ext cx="552892" cy="574160"/>
            <a:chOff x="2200940" y="3487476"/>
            <a:chExt cx="552892" cy="574160"/>
          </a:xfrm>
        </p:grpSpPr>
        <p:sp>
          <p:nvSpPr>
            <p:cNvPr id="12" name="Oval 11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7265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0940" y="5007932"/>
            <a:ext cx="552892" cy="574160"/>
            <a:chOff x="2200940" y="3487476"/>
            <a:chExt cx="552892" cy="574160"/>
          </a:xfrm>
        </p:grpSpPr>
        <p:sp>
          <p:nvSpPr>
            <p:cNvPr id="15" name="Oval 14"/>
            <p:cNvSpPr/>
            <p:nvPr/>
          </p:nvSpPr>
          <p:spPr>
            <a:xfrm>
              <a:off x="2200940" y="3508744"/>
              <a:ext cx="552892" cy="552892"/>
            </a:xfrm>
            <a:prstGeom prst="ellipse">
              <a:avLst/>
            </a:prstGeom>
            <a:solidFill>
              <a:srgbClr val="F0A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7265" y="3487476"/>
              <a:ext cx="34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4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content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84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double content slide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31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only slide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30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IN-PREP Kick-Off Meeting in Athens, 27-28 September 2017</a:t>
            </a:r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E" smtClean="0"/>
              <a:t>Slide </a:t>
            </a:r>
            <a:fld id="{D30F262A-29C6-4D22-AEDB-8B2C4301D7A3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8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848" y="1310839"/>
            <a:ext cx="6230068" cy="1421851"/>
          </a:xfrm>
        </p:spPr>
        <p:txBody>
          <a:bodyPr/>
          <a:lstStyle/>
          <a:p>
            <a:r>
              <a:rPr lang="en-US" dirty="0"/>
              <a:t>Slide Break (Content)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203</Words>
  <Application>Microsoft Macintosh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Candara</vt:lpstr>
      <vt:lpstr>Courier New</vt:lpstr>
      <vt:lpstr>Times New Roman</vt:lpstr>
      <vt:lpstr>Arial</vt:lpstr>
      <vt:lpstr>Office Theme</vt:lpstr>
      <vt:lpstr>IN-PREP TITLE SLIDE 1</vt:lpstr>
      <vt:lpstr>IN-PREP TITLE SLIDE 2</vt:lpstr>
      <vt:lpstr>IN-PREP TITLE SLIDE 3</vt:lpstr>
      <vt:lpstr>Presentation Contents</vt:lpstr>
      <vt:lpstr>Standard Content Slide</vt:lpstr>
      <vt:lpstr>Standard double content slide</vt:lpstr>
      <vt:lpstr>Title only slide</vt:lpstr>
      <vt:lpstr>PowerPoint Presentation</vt:lpstr>
      <vt:lpstr>Slide Break (Content) 1</vt:lpstr>
      <vt:lpstr>Slide Break (Content) 2</vt:lpstr>
      <vt:lpstr>Slide Break (Content) 3</vt:lpstr>
      <vt:lpstr>Table Format 1</vt:lpstr>
      <vt:lpstr>Table Format 2</vt:lpstr>
      <vt:lpstr>Thank you for your attention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 Evangelatos</dc:creator>
  <cp:lastModifiedBy>Paul McDonnell</cp:lastModifiedBy>
  <cp:revision>30</cp:revision>
  <dcterms:created xsi:type="dcterms:W3CDTF">2017-07-19T14:19:16Z</dcterms:created>
  <dcterms:modified xsi:type="dcterms:W3CDTF">2017-09-04T16:50:39Z</dcterms:modified>
</cp:coreProperties>
</file>